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69493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3664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0074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3487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22521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50242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25894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7376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8665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088D7-958D-4DE1-9042-C9F2DE1A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9DD982-BFE7-4A4E-9D09-7ADC33C2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830765-CC2B-48D4-A587-CDECA8C2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A0A05A-588F-44DC-83C7-89DD0F843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11046E-9382-43D3-8360-109981304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4946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70919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9306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278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88018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94559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6529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96318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5509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C945DB-38D4-4423-8BB7-4818A01C95E0}" type="datetimeFigureOut">
              <a:rPr lang="sr-Latn-RS" smtClean="0"/>
              <a:pPr/>
              <a:t>13.12.2020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48B686-C41C-4F37-9F92-478E5E921F4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0241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A0F34-9DB5-4404-8998-F9645D701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Medjunarodni dan ljudskih prava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F1CD3E-8D04-422F-9C0F-E7C4A5CF53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                                 Pavle Tasic VII1</a:t>
            </a:r>
          </a:p>
        </p:txBody>
      </p:sp>
    </p:spTree>
    <p:extLst>
      <p:ext uri="{BB962C8B-B14F-4D97-AF65-F5344CB8AC3E}">
        <p14:creationId xmlns:p14="http://schemas.microsoft.com/office/powerpoint/2010/main" xmlns="" val="371182445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7C9A8-B485-4A56-9FEE-C0251B4D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10.12 je medjunarodni dan ljudskih prava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C459C7E-F79F-4283-836B-9F2F3B697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1859264"/>
            <a:ext cx="10396881" cy="3617447"/>
          </a:xfrm>
        </p:spPr>
      </p:pic>
    </p:spTree>
    <p:extLst>
      <p:ext uri="{BB962C8B-B14F-4D97-AF65-F5344CB8AC3E}">
        <p14:creationId xmlns:p14="http://schemas.microsoft.com/office/powerpoint/2010/main" xmlns="" val="215037124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4AE0F-C953-4FDA-9A14-0FA76BDA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10583">
            <a:off x="172279" y="980662"/>
            <a:ext cx="10396884" cy="954155"/>
          </a:xfrm>
        </p:spPr>
        <p:txBody>
          <a:bodyPr>
            <a:normAutofit/>
          </a:bodyPr>
          <a:lstStyle/>
          <a:p>
            <a:r>
              <a:rPr lang="sr-Latn-RS" dirty="0"/>
              <a:t>Medjunarodni dan ljudskih prava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25DD96-5C85-4D71-A61F-1D451C17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21496"/>
            <a:ext cx="10396883" cy="2353089"/>
          </a:xfrm>
        </p:spPr>
        <p:txBody>
          <a:bodyPr/>
          <a:lstStyle/>
          <a:p>
            <a:r>
              <a:rPr lang="sr-Latn-RS" b="0" i="0" dirty="0">
                <a:solidFill>
                  <a:srgbClr val="515151"/>
                </a:solidFill>
                <a:effectLst/>
                <a:latin typeface="Ubuntu"/>
              </a:rPr>
              <a:t>Generalna skupština Ujedinjenih nacija proglasila je  10. decembar  za Dan ljudskih prava  1950. godine kako bi skrenula pažnju „naroda sveta“ na dve godine ranije potpisnu Univerzalnu deklaraciju o ljudskim pravima, kao prvi sveobuhvatni instrument zaštite ljudskih prava.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13385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D651D-9190-4DFA-A563-EF12C7F2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66530"/>
            <a:ext cx="11029398" cy="1151965"/>
          </a:xfrm>
        </p:spPr>
        <p:txBody>
          <a:bodyPr>
            <a:normAutofit fontScale="90000"/>
          </a:bodyPr>
          <a:lstStyle/>
          <a:p>
            <a:r>
              <a:rPr lang="sr-Latn-RS" b="0" i="0" dirty="0">
                <a:solidFill>
                  <a:srgbClr val="515151"/>
                </a:solidFill>
                <a:effectLst/>
                <a:latin typeface="Ubuntu"/>
              </a:rPr>
              <a:t> Medjunarodni dan Ljudskih prava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5E520C-0768-448C-A13A-032293974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0" i="0" dirty="0">
                <a:solidFill>
                  <a:srgbClr val="515151"/>
                </a:solidFill>
                <a:effectLst/>
                <a:latin typeface="Ubuntu"/>
              </a:rPr>
              <a:t>Deklaracija  po prvi put u istoriji čovečanstava proklamuje zajedničke standarde ljudskih prava koje treba da postignu svi narodi i sve nacije sveta,  „Sva ljudska bića rađaju se slobodna i jednaka u dostojanstvu i pravima“ određuje prvi član deklaracije.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816081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4E5A8-DE0A-42F6-858B-B08E3D769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63306">
            <a:off x="396985" y="1470365"/>
            <a:ext cx="10396882" cy="1498419"/>
          </a:xfrm>
        </p:spPr>
        <p:txBody>
          <a:bodyPr>
            <a:normAutofit/>
          </a:bodyPr>
          <a:lstStyle/>
          <a:p>
            <a:r>
              <a:rPr lang="sr-Latn-RS" dirty="0"/>
              <a:t>Medjunarodni dan ljudsjih prava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DCA3CE-E563-423A-BA01-3EE227CA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29000"/>
            <a:ext cx="10396883" cy="1945585"/>
          </a:xfrm>
        </p:spPr>
        <p:txBody>
          <a:bodyPr/>
          <a:lstStyle/>
          <a:p>
            <a:r>
              <a:rPr lang="sr-Latn-RS" b="0" i="0" dirty="0">
                <a:solidFill>
                  <a:srgbClr val="515151"/>
                </a:solidFill>
                <a:effectLst/>
                <a:latin typeface="Ubuntu"/>
              </a:rPr>
              <a:t>LJudska prava su osnovna prava koja ima svaka osoba,  koja se stiču rođenjem, koja su neotuđiva i nedeljiva, svojstvena svim ljudima, bez obzira na  državljanstvo, prebivalište, pol, nacionalno ili etničko poreklo, boju kože, veru, jezik, ili bilo koji drugi status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71472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0F477-1405-4E1C-9799-202CD7E63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Medjunarodni dan ljudskih prava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E41BD4-4056-40F4-A567-3A7F424A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0" i="0" dirty="0">
                <a:solidFill>
                  <a:srgbClr val="515151"/>
                </a:solidFill>
                <a:effectLst/>
                <a:latin typeface="Ubuntu"/>
              </a:rPr>
              <a:t>Napredak Republike Srbije na polju ljudskih prava priznat je tokom nedavnog drugog ciklusa Univerzalnog perodičnog pregleda Saveta za ljudska prava UN u januaru 2013. godine. Republika Srbija je od 67 zemalja članica Ujedinjenih nacija dobila 144 preporuke od kojih je prihvatila 139.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36066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F2A6D-7B0D-4B8E-BE08-EFA37BB6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Kraj nadam se da vam se svidela prezentacija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2C7594-09CA-4C06-8325-67C45FDF5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                                                                                                                                                                  Pavle tasic vii1</a:t>
            </a:r>
          </a:p>
        </p:txBody>
      </p:sp>
    </p:spTree>
    <p:extLst>
      <p:ext uri="{BB962C8B-B14F-4D97-AF65-F5344CB8AC3E}">
        <p14:creationId xmlns:p14="http://schemas.microsoft.com/office/powerpoint/2010/main" xmlns="" val="2650874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</TotalTime>
  <Words>100</Words>
  <Application>Microsoft Office PowerPoint</Application>
  <PresentationFormat>Custom</PresentationFormat>
  <Paragraphs>13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Main Event</vt:lpstr>
      <vt:lpstr>Medjunarodni dan ljudskih prava</vt:lpstr>
      <vt:lpstr>10.12 je medjunarodni dan ljudskih prava</vt:lpstr>
      <vt:lpstr>Medjunarodni dan ljudskih prava</vt:lpstr>
      <vt:lpstr> Medjunarodni dan Ljudskih prava</vt:lpstr>
      <vt:lpstr>Medjunarodni dan ljudsjih prava</vt:lpstr>
      <vt:lpstr>Medjunarodni dan ljudskih prava</vt:lpstr>
      <vt:lpstr>Kraj nadam se da vam se svidela prezentacija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Medjunarodni dan ljudskih prava</dc:title>
  <dc:creator>DAKA</dc:creator>
  <cp:lastModifiedBy>USER</cp:lastModifiedBy>
  <cp:revision>3</cp:revision>
  <dcterms:created xsi:type="dcterms:W3CDTF">2020-12-10T20:38:19Z</dcterms:created>
  <dcterms:modified xsi:type="dcterms:W3CDTF">2020-12-13T17:02:45Z</dcterms:modified>
</cp:coreProperties>
</file>